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8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CF53A-370F-47A0-B2A2-7ADCD018C52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89B32-13D7-41D0-A06D-BC736A1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69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Put “Take </a:t>
            </a:r>
            <a:r>
              <a:rPr lang="en-US" dirty="0" err="1"/>
              <a:t>Aways</a:t>
            </a:r>
            <a:r>
              <a:rPr lang="en-US" dirty="0"/>
              <a:t>” in Chat</a:t>
            </a:r>
          </a:p>
          <a:p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Ask Participants to do Evaluation and send it back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0B90E1-20DD-4362-9868-1FC1A5EE7E9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33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1DA45-7AF1-BCD4-AC53-DC7FEF0B6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84C59D-E566-0ED7-0678-E0D2D71EC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A9C5E-0771-4B02-921D-C32FF767F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C561-5F70-4531-962F-3EB47814FB3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0AF39-CAA3-79DE-6096-195F56739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97B17-DF7C-D2BB-E02E-844AD1627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910B-EF13-4CDD-A8FA-6A7D6B12F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1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E9217-6F40-6DAB-2658-78D381077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DA55F6-246C-EBF8-27F7-636A00EFF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69FEB-6D57-CDDB-3B5F-9987385D9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C561-5F70-4531-962F-3EB47814FB3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C5D65-9C2E-3182-1DB7-3F84D9FC9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8A597-3C1F-51D9-E6ED-542CD878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910B-EF13-4CDD-A8FA-6A7D6B12F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1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93EFC7-902F-F45F-0E4F-3F29B5C4BC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616CB9-7FA7-CFB0-E8B8-A4CA94B0B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CCF31-25E7-C09C-1B4D-56D74B59A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C561-5F70-4531-962F-3EB47814FB3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AF459-E1AF-C987-80E2-67C1ECE3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5D486-A255-A5BB-FFBF-4F1CCF0D4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910B-EF13-4CDD-A8FA-6A7D6B12F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9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8C06D-E768-6669-C1AF-EDBD976B5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95340-A0AE-EE85-3859-6052EAEA3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B5243-4EDB-160B-F037-9603DD6B7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C561-5F70-4531-962F-3EB47814FB3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4653D-0D17-7432-023C-8ACC4A3E3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14CAF-03CB-7F11-3A9A-71A39CD2B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910B-EF13-4CDD-A8FA-6A7D6B12F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8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6C88F-A29C-CE7D-15D9-48331B24E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7E960D-DBA0-0172-1AD9-0F97381AC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62A04-E7F1-62C3-9FDC-1322C4F56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C561-5F70-4531-962F-3EB47814FB3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77F7-7F6C-6411-0DAF-069083879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FA71E-07D6-BCA3-CF1D-98896CF4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910B-EF13-4CDD-A8FA-6A7D6B12F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1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4B3EF-D578-1D18-2CEB-05D0008AB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2FF0C-237D-8746-B5E1-5EB420241C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94945-8833-10BC-9911-7E264C976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86755-92DC-7491-7308-D8D366A39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C561-5F70-4531-962F-3EB47814FB3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7E2A1-ECDD-2665-3A14-15EEA6951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2234CF-E047-8E42-E285-77A8008DB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910B-EF13-4CDD-A8FA-6A7D6B12F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6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A61D2-E825-E9D2-82B9-75740FCBA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EC8D2-8787-1FD7-A2F5-A71F750F7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DBF89B-6C5E-0EA1-8991-525DD8885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ECC330-0B1F-93F9-CB87-B615FB7E27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782F89-73EF-29E1-9490-BAC619CF1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91C06A-4833-2750-E8EF-425EBDBDF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C561-5F70-4531-962F-3EB47814FB3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0655A6-4864-5A0E-73A9-6D44AE61B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B7F803-3C60-5AE1-E946-666F0915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910B-EF13-4CDD-A8FA-6A7D6B12F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61F15-AD4D-5298-D85B-145EE7EA5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CDBD51-3280-5991-9E4C-D776FE070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C561-5F70-4531-962F-3EB47814FB3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7493FD-E986-A921-5ED6-C5AA0A941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52039A-0826-074F-390E-B45FD6BCC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910B-EF13-4CDD-A8FA-6A7D6B12F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3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AF306C-FC23-6EC9-DF08-93A25D9DA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C561-5F70-4531-962F-3EB47814FB3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3DF391-FAAE-FDD4-1F75-181426049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D666C8-DC9B-87C9-22E6-F0202923E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910B-EF13-4CDD-A8FA-6A7D6B12F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9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757E5-7CD0-C581-89A0-1EB9DE2F8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AC7FE-39CF-52BA-8F72-2DA756EE8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BC064A-89D8-712C-B095-2353B7B4D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792E2F-A217-D6DC-6254-CFF671FEA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C561-5F70-4531-962F-3EB47814FB3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689B1-63A4-C401-FE03-F41D177BB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F301B-BB19-563F-CBCC-891635C44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910B-EF13-4CDD-A8FA-6A7D6B12F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5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2D954-CCA7-18EE-6F71-5B8999D4C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60AE3F-8D38-FE1B-6694-2137308615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9430C3-0F7D-D2F1-CEF7-C994AA89E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6BC127-5A61-D998-DAE2-CFD481A7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C561-5F70-4531-962F-3EB47814FB3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6DAE00-71FF-747A-6F0F-40C6D89A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93C65-B433-364E-11C7-D52B40E1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910B-EF13-4CDD-A8FA-6A7D6B12F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2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001386-5158-B970-764D-C90A2B79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17817-7EDE-E55B-F3D6-7C1F572CA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49AB1-5B0B-BEC1-6E41-4543A38880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8C561-5F70-4531-962F-3EB47814FB3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43EFB-FDB8-6EDD-689E-1EBC935C2F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B00E0-743C-DAFC-2C2B-7D7ED161F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3910B-EF13-4CDD-A8FA-6A7D6B12F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7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5751616" y="325251"/>
            <a:ext cx="6456812" cy="6207497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0" marR="0" algn="ctr">
              <a:lnSpc>
                <a:spcPct val="100000"/>
              </a:lnSpc>
              <a:spcAft>
                <a:spcPts val="0"/>
              </a:spcAft>
            </a:pPr>
            <a:r>
              <a:rPr lang="en-US" sz="3600" b="1" dirty="0">
                <a:effectLst/>
              </a:rPr>
              <a:t>Natural Highs presents:</a:t>
            </a:r>
            <a:br>
              <a:rPr lang="en-US" sz="3600" b="1" dirty="0">
                <a:effectLst/>
              </a:rPr>
            </a:br>
            <a:br>
              <a:rPr lang="en-US" sz="3600" b="1" dirty="0"/>
            </a:br>
            <a:r>
              <a:rPr lang="en-US" sz="3600" b="1" dirty="0">
                <a:effectLst/>
              </a:rPr>
              <a:t>FREE Bilingual Online</a:t>
            </a:r>
            <a:br>
              <a:rPr lang="en-US" sz="3600" b="1" dirty="0">
                <a:effectLst/>
              </a:rPr>
            </a:br>
            <a:r>
              <a:rPr lang="en-US" sz="5200" b="1" dirty="0">
                <a:effectLst/>
              </a:rPr>
              <a:t>“Empowered Families” </a:t>
            </a:r>
            <a:br>
              <a:rPr lang="en-US" sz="3600" b="1" dirty="0">
                <a:effectLst/>
              </a:rPr>
            </a:br>
            <a:r>
              <a:rPr lang="en-US" sz="4500" b="1" dirty="0">
                <a:effectLst/>
              </a:rPr>
              <a:t>Webinars</a:t>
            </a:r>
            <a:br>
              <a:rPr lang="en-US" sz="3600" b="1" dirty="0">
                <a:effectLst/>
              </a:rPr>
            </a:br>
            <a:r>
              <a:rPr lang="en-US" sz="3600" b="1" dirty="0">
                <a:effectLst/>
              </a:rPr>
              <a:t>on Substance Abuse Prevention, Mental Health &amp; Resilience</a:t>
            </a:r>
            <a:br>
              <a:rPr lang="en-US" sz="3600" b="1" dirty="0">
                <a:effectLst/>
              </a:rPr>
            </a:br>
            <a:br>
              <a:rPr lang="en-US" sz="3600" b="1" dirty="0">
                <a:effectLst/>
              </a:rPr>
            </a:br>
            <a:r>
              <a:rPr lang="en-US" sz="2500" b="1" dirty="0"/>
              <a:t>brought to you with the support of: </a:t>
            </a:r>
            <a:br>
              <a:rPr lang="en-US" sz="2500" b="1" dirty="0"/>
            </a:br>
            <a:r>
              <a:rPr lang="en-US" sz="800" b="1" dirty="0"/>
              <a:t> </a:t>
            </a:r>
            <a:br>
              <a:rPr lang="en-US" sz="2500" b="1" dirty="0"/>
            </a:br>
            <a:r>
              <a:rPr lang="en-US" sz="2200" b="1" dirty="0"/>
              <a:t>City of Boulder</a:t>
            </a:r>
            <a:br>
              <a:rPr lang="en-US" sz="2200" b="1" dirty="0"/>
            </a:br>
            <a:r>
              <a:rPr lang="en-US" sz="2200" b="1" dirty="0"/>
              <a:t>I Have A Dream Foundation</a:t>
            </a:r>
            <a:endParaRPr lang="en-US" sz="2200" b="1" dirty="0">
              <a:effectLst/>
            </a:endParaRPr>
          </a:p>
        </p:txBody>
      </p:sp>
      <p:sp>
        <p:nvSpPr>
          <p:cNvPr id="43032" name="Freeform: Shape 4302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5" r="2" b="13470"/>
          <a:stretch/>
        </p:blipFill>
        <p:spPr bwMode="auto">
          <a:xfrm>
            <a:off x="20" y="9"/>
            <a:ext cx="6095980" cy="6939781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0507966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65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Natural Highs presents:  FREE Bilingual Online “Empowered Families”  Webinars on Substance Abuse Prevention, Mental Health &amp; Resilience  brought to you with the support of:    City of Boulder I Have A Dream Foundation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Highs presents:  FREE Bilingual Online “Empowered Families”  Webinars on Substance Abuse Prevention &amp; Mental Health in 2022  brought to you with the support of:  City of Boulder I Have A Dream Foundation</dc:title>
  <dc:creator>Gudrun Dilger</dc:creator>
  <cp:lastModifiedBy>Gudrun Dilger</cp:lastModifiedBy>
  <cp:revision>3</cp:revision>
  <dcterms:created xsi:type="dcterms:W3CDTF">2022-11-06T22:13:37Z</dcterms:created>
  <dcterms:modified xsi:type="dcterms:W3CDTF">2023-01-10T01:52:17Z</dcterms:modified>
</cp:coreProperties>
</file>